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9" r:id="rId3"/>
    <p:sldId id="260" r:id="rId4"/>
    <p:sldId id="262" r:id="rId5"/>
    <p:sldId id="261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>
        <p:scale>
          <a:sx n="70" d="100"/>
          <a:sy n="70" d="100"/>
        </p:scale>
        <p:origin x="48" y="6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632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114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7137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145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598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9042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73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198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68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209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93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461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353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832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212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DFAA-B931-4C7F-892E-2A4EBC4DE447}" type="datetimeFigureOut">
              <a:rPr lang="en-CA" smtClean="0"/>
              <a:t>2022-10-11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52F81D-784D-4BDB-A337-DDB06F6635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285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6E85F1-7A87-F31D-F215-A5C87776F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0506" b="1747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48AE52C-AD58-4D7E-BBEC-741EA69A9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B3158C7-B011-4D27-BC9D-27EA5BE02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95AA18-FA8B-4B5D-9477-7F5F512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377175-C211-4D7B-89F7-92406DBD7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40EA1C2A-B332-4211-8479-EA99BC303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24A97CC0-C913-4A9C-B6E8-755C7D15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9DFA36DF-98BD-46D3-A75B-97154DB4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DEACD-ED5F-2F67-6E91-632C5F922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r>
              <a:rPr lang="en-CA" dirty="0"/>
              <a:t>SCRAPPY-MK1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AC321-8EDE-4004-C0B2-315D8C67E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A Remote Operated Robotic Manipulator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D1D22F90-51DE-40F7-96EE-8E9894DF0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F45D120E-4F36-4767-98FA-949993B8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B541A2F0-1EDC-4D03-94AC-35BC742CE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8CE2AE4-51CC-4060-8818-423BB07BF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617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708C03D-8857-FF05-968F-9B685E59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CA" dirty="0"/>
              <a:t>Hands where your hands can’t be…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38CA9-46D3-62FD-74BD-FF66C7D1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dirty="0"/>
              <a:t>Applications:</a:t>
            </a:r>
          </a:p>
          <a:p>
            <a:r>
              <a:rPr lang="en-CA" dirty="0"/>
              <a:t>External Space activities; replace dangerous EVA’s</a:t>
            </a:r>
          </a:p>
          <a:p>
            <a:r>
              <a:rPr lang="en-CA" dirty="0"/>
              <a:t>Delicate work in hostile environment; Bomb Defusal</a:t>
            </a:r>
          </a:p>
          <a:p>
            <a:r>
              <a:rPr lang="en-CA" dirty="0"/>
              <a:t>Medical assistant; Supporting Doctor working remote</a:t>
            </a:r>
          </a:p>
          <a:p>
            <a:r>
              <a:rPr lang="en-CA" dirty="0"/>
              <a:t>Household tasks: Cooking for dependents remotely</a:t>
            </a:r>
          </a:p>
          <a:p>
            <a:r>
              <a:rPr lang="en-CA" dirty="0"/>
              <a:t>Table top gaming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293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0A1E3-ABFF-C542-E458-8DDA2ED8B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5" b="15085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43636A-0214-D060-C6E7-F7690351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CA" dirty="0"/>
              <a:t>Advantage of Control System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22F2B-DD5B-4EA3-F8D7-21C389A77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We spend most of our live using our hands. Much less using a joystick.</a:t>
            </a:r>
          </a:p>
          <a:p>
            <a:r>
              <a:rPr lang="en-CA">
                <a:solidFill>
                  <a:srgbClr val="FFFFFF"/>
                </a:solidFill>
              </a:rPr>
              <a:t>Dependable and unambiguous control.</a:t>
            </a:r>
          </a:p>
        </p:txBody>
      </p:sp>
    </p:spTree>
    <p:extLst>
      <p:ext uri="{BB962C8B-B14F-4D97-AF65-F5344CB8AC3E}">
        <p14:creationId xmlns:p14="http://schemas.microsoft.com/office/powerpoint/2010/main" val="3412029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A machine on the white cover&#10;&#10;Description automatically generated with medium confidence">
            <a:extLst>
              <a:ext uri="{FF2B5EF4-FFF2-40B4-BE49-F238E27FC236}">
                <a16:creationId xmlns:a16="http://schemas.microsoft.com/office/drawing/2014/main" id="{AFEA60FF-2C2D-081F-689A-2734570ED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3539" r="955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7BE23-A536-E426-7F73-CF9684BA4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HUEBERT-MK1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65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336F7B-7038-4227-BCAC-E417CC3F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4979B-E823-3A9B-E951-011DAF287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1" b="-1"/>
          <a:stretch/>
        </p:blipFill>
        <p:spPr>
          <a:xfrm rot="10800000">
            <a:off x="196731" y="175147"/>
            <a:ext cx="3792174" cy="3174339"/>
          </a:xfrm>
          <a:prstGeom prst="rect">
            <a:avLst/>
          </a:prstGeom>
        </p:spPr>
      </p:pic>
      <p:pic>
        <p:nvPicPr>
          <p:cNvPr id="15" name="Picture 14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63E4EE0C-56F1-741B-9ACE-41906D8FE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1" b="-1"/>
          <a:stretch/>
        </p:blipFill>
        <p:spPr>
          <a:xfrm rot="10800000">
            <a:off x="4209091" y="175147"/>
            <a:ext cx="3792174" cy="3174339"/>
          </a:xfrm>
          <a:prstGeom prst="rect">
            <a:avLst/>
          </a:prstGeom>
        </p:spPr>
      </p:pic>
      <p:pic>
        <p:nvPicPr>
          <p:cNvPr id="3" name="Picture 2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1985CD62-F164-6CE8-A7D3-C5D670CF4C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" r="8091" b="-1"/>
          <a:stretch/>
        </p:blipFill>
        <p:spPr>
          <a:xfrm rot="10800000">
            <a:off x="8194217" y="175147"/>
            <a:ext cx="3792174" cy="31743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525001-BA93-503C-1479-E5C52E3148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7" b="-4"/>
          <a:stretch/>
        </p:blipFill>
        <p:spPr>
          <a:xfrm>
            <a:off x="191088" y="3508511"/>
            <a:ext cx="3792174" cy="3171426"/>
          </a:xfrm>
          <a:prstGeom prst="rect">
            <a:avLst/>
          </a:prstGeom>
        </p:spPr>
      </p:pic>
      <p:pic>
        <p:nvPicPr>
          <p:cNvPr id="13" name="Picture 12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48A756D6-6D2E-43F5-C7CD-E52060F897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1" r="-4" b="-4"/>
          <a:stretch/>
        </p:blipFill>
        <p:spPr>
          <a:xfrm>
            <a:off x="4203448" y="3508511"/>
            <a:ext cx="3792174" cy="3171426"/>
          </a:xfrm>
          <a:prstGeom prst="rect">
            <a:avLst/>
          </a:prstGeom>
        </p:spPr>
      </p:pic>
      <p:pic>
        <p:nvPicPr>
          <p:cNvPr id="17" name="Picture 16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0CAC8802-8E5B-E197-E60F-BACE0D0A56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1" r="-4" b="-4"/>
          <a:stretch/>
        </p:blipFill>
        <p:spPr>
          <a:xfrm>
            <a:off x="8188574" y="3508511"/>
            <a:ext cx="3792174" cy="31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5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8CCD-F002-5E4F-6190-1B287063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SCRAPPY-MK1, A new version</a:t>
            </a:r>
          </a:p>
        </p:txBody>
      </p:sp>
      <p:pic>
        <p:nvPicPr>
          <p:cNvPr id="4" name="Picture 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4DC6BAEC-4923-379F-186B-AD02CD69C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10" y="1982113"/>
            <a:ext cx="6450078" cy="457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9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7336F7B-7038-4227-BCAC-E417CC3F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09D9D1FB-E2FF-CE32-1A93-F17BAD520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r="26335" b="3"/>
          <a:stretch/>
        </p:blipFill>
        <p:spPr>
          <a:xfrm rot="5400000">
            <a:off x="505648" y="-133770"/>
            <a:ext cx="3174339" cy="3792174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B72F62-814F-B80B-22D0-F5758202F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3" r="1" b="11536"/>
          <a:stretch/>
        </p:blipFill>
        <p:spPr>
          <a:xfrm>
            <a:off x="4209091" y="175147"/>
            <a:ext cx="3792174" cy="3174339"/>
          </a:xfrm>
          <a:prstGeom prst="rect">
            <a:avLst/>
          </a:prstGeom>
        </p:spPr>
      </p:pic>
      <p:pic>
        <p:nvPicPr>
          <p:cNvPr id="23" name="Picture 2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11CF482-85E1-7A3D-4D6B-1DB501BF5F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r="2013" b="-1"/>
          <a:stretch/>
        </p:blipFill>
        <p:spPr>
          <a:xfrm>
            <a:off x="8194217" y="175147"/>
            <a:ext cx="3792174" cy="317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93D15-7F6D-3D54-C4C0-2E2846CC45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r="32710" b="3"/>
          <a:stretch/>
        </p:blipFill>
        <p:spPr>
          <a:xfrm rot="5400000">
            <a:off x="501462" y="3198137"/>
            <a:ext cx="3171426" cy="3792174"/>
          </a:xfrm>
          <a:prstGeom prst="rect">
            <a:avLst/>
          </a:prstGeom>
        </p:spPr>
      </p:pic>
      <p:pic>
        <p:nvPicPr>
          <p:cNvPr id="9" name="Picture 8" descr="A picture containing indoor, equipment&#10;&#10;Description automatically generated">
            <a:extLst>
              <a:ext uri="{FF2B5EF4-FFF2-40B4-BE49-F238E27FC236}">
                <a16:creationId xmlns:a16="http://schemas.microsoft.com/office/drawing/2014/main" id="{3BB29D65-D3F2-A2A8-4EE0-2480D10D50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1" r="-4" b="-4"/>
          <a:stretch/>
        </p:blipFill>
        <p:spPr>
          <a:xfrm>
            <a:off x="4203448" y="3508511"/>
            <a:ext cx="3792174" cy="31714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69CDA8-4C44-757D-B2CA-9876913A58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7" b="-4"/>
          <a:stretch/>
        </p:blipFill>
        <p:spPr>
          <a:xfrm>
            <a:off x="8188574" y="3508511"/>
            <a:ext cx="3792174" cy="31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42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uttered&#10;&#10;Description automatically generated">
            <a:extLst>
              <a:ext uri="{FF2B5EF4-FFF2-40B4-BE49-F238E27FC236}">
                <a16:creationId xmlns:a16="http://schemas.microsoft.com/office/drawing/2014/main" id="{48CFE463-18E4-DF91-81BD-204E77BDE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4" r="22488" b="-1"/>
          <a:stretch/>
        </p:blipFill>
        <p:spPr>
          <a:xfrm>
            <a:off x="-6507" y="1183339"/>
            <a:ext cx="4046132" cy="5707537"/>
          </a:xfrm>
          <a:prstGeom prst="rect">
            <a:avLst/>
          </a:prstGeom>
        </p:spPr>
      </p:pic>
      <p:pic>
        <p:nvPicPr>
          <p:cNvPr id="7" name="Picture 6" descr="A picture containing indoor, items, cluttered, variety&#10;&#10;Description automatically generated">
            <a:extLst>
              <a:ext uri="{FF2B5EF4-FFF2-40B4-BE49-F238E27FC236}">
                <a16:creationId xmlns:a16="http://schemas.microsoft.com/office/drawing/2014/main" id="{37429B59-A151-0917-FC3E-61BFC39C1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 r="1" b="1"/>
          <a:stretch/>
        </p:blipFill>
        <p:spPr>
          <a:xfrm rot="5400000">
            <a:off x="3255694" y="839266"/>
            <a:ext cx="5707537" cy="4029005"/>
          </a:xfrm>
          <a:prstGeom prst="rect">
            <a:avLst/>
          </a:prstGeom>
        </p:spPr>
      </p:pic>
      <p:pic>
        <p:nvPicPr>
          <p:cNvPr id="5" name="Picture 4" descr="A picture containing indoor, floor, equipment&#10;&#10;Description automatically generated">
            <a:extLst>
              <a:ext uri="{FF2B5EF4-FFF2-40B4-BE49-F238E27FC236}">
                <a16:creationId xmlns:a16="http://schemas.microsoft.com/office/drawing/2014/main" id="{73FB1122-7FA8-0A63-438A-9C92D60F7C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1" r="1" b="1"/>
          <a:stretch/>
        </p:blipFill>
        <p:spPr>
          <a:xfrm rot="5400000">
            <a:off x="7331905" y="2030780"/>
            <a:ext cx="5707537" cy="40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054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</TotalTime>
  <Words>79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SCRAPPY-MK1</vt:lpstr>
      <vt:lpstr>Hands where your hands can’t be…</vt:lpstr>
      <vt:lpstr>Advantage of Control System </vt:lpstr>
      <vt:lpstr>HUEBERT-MK1</vt:lpstr>
      <vt:lpstr>PowerPoint Presentation</vt:lpstr>
      <vt:lpstr>SCRAPPY-MK1, A new version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Ebert</dc:creator>
  <cp:lastModifiedBy>Matthew Ebert</cp:lastModifiedBy>
  <cp:revision>7</cp:revision>
  <dcterms:created xsi:type="dcterms:W3CDTF">2022-10-11T14:51:51Z</dcterms:created>
  <dcterms:modified xsi:type="dcterms:W3CDTF">2022-10-11T15:22:25Z</dcterms:modified>
</cp:coreProperties>
</file>